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59" r:id="rId4"/>
    <p:sldId id="257" r:id="rId5"/>
    <p:sldId id="262" r:id="rId6"/>
    <p:sldId id="258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05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Drill Schedules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Jay High School</a:t>
            </a:r>
          </a:p>
          <a:p>
            <a:r>
              <a:rPr lang="en-US" dirty="0"/>
              <a:t>Mrs. Varian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1A84A4-75BE-4B73-BDAE-922B253A29F3}"/>
              </a:ext>
            </a:extLst>
          </p:cNvPr>
          <p:cNvSpPr/>
          <p:nvPr/>
        </p:nvSpPr>
        <p:spPr>
          <a:xfrm>
            <a:off x="6905933" y="4358580"/>
            <a:ext cx="20377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SHELL</a:t>
            </a:r>
          </a:p>
        </p:txBody>
      </p:sp>
    </p:spTree>
    <p:extLst>
      <p:ext uri="{BB962C8B-B14F-4D97-AF65-F5344CB8AC3E}">
        <p14:creationId xmlns:p14="http://schemas.microsoft.com/office/powerpoint/2010/main" val="1533985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814733" cy="370634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Shelter in Place </a:t>
            </a:r>
            <a:r>
              <a:rPr lang="en-US" dirty="0"/>
              <a:t>will be announced by the P.A. System or intercom.</a:t>
            </a:r>
          </a:p>
          <a:p>
            <a:pPr>
              <a:spcAft>
                <a:spcPts val="600"/>
              </a:spcAft>
            </a:pPr>
            <a:r>
              <a:rPr lang="en-US" dirty="0"/>
              <a:t>All persons will file into the </a:t>
            </a:r>
            <a:r>
              <a:rPr lang="en-US" i="1" dirty="0"/>
              <a:t>hall </a:t>
            </a:r>
            <a:r>
              <a:rPr lang="en-US" dirty="0"/>
              <a:t>and </a:t>
            </a:r>
            <a:r>
              <a:rPr lang="en-US" i="1" dirty="0"/>
              <a:t>line up </a:t>
            </a:r>
            <a:r>
              <a:rPr lang="en-US" dirty="0"/>
              <a:t>against the wall facing the center corridor away from glass and doors.  Leave belongings in the room and </a:t>
            </a:r>
            <a:r>
              <a:rPr lang="en-US" i="1" dirty="0"/>
              <a:t>shut</a:t>
            </a:r>
            <a:r>
              <a:rPr lang="en-US" dirty="0"/>
              <a:t> the door.</a:t>
            </a:r>
          </a:p>
          <a:p>
            <a:r>
              <a:rPr lang="en-US" b="1" dirty="0"/>
              <a:t>REMAIN SILENT                                                                                                                                                  </a:t>
            </a:r>
          </a:p>
          <a:p>
            <a:r>
              <a:rPr lang="en-US" dirty="0"/>
              <a:t>Faculty and staff are to </a:t>
            </a:r>
            <a:r>
              <a:rPr lang="en-US" i="1" dirty="0"/>
              <a:t>remain</a:t>
            </a:r>
            <a:r>
              <a:rPr lang="en-US" dirty="0"/>
              <a:t> in their position until </a:t>
            </a:r>
            <a:r>
              <a:rPr lang="en-US" i="1" dirty="0"/>
              <a:t>further instruction </a:t>
            </a:r>
            <a:r>
              <a:rPr lang="en-US" dirty="0"/>
              <a:t>is given or safety is compromised.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Shelter in Place</a:t>
            </a:r>
            <a:br>
              <a:rPr lang="en-US" dirty="0"/>
            </a:br>
            <a:r>
              <a:rPr lang="en-US" sz="2000" dirty="0"/>
              <a:t>(for weather emergency)</a:t>
            </a:r>
          </a:p>
        </p:txBody>
      </p:sp>
    </p:spTree>
    <p:extLst>
      <p:ext uri="{BB962C8B-B14F-4D97-AF65-F5344CB8AC3E}">
        <p14:creationId xmlns:p14="http://schemas.microsoft.com/office/powerpoint/2010/main" val="414472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70634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Hold in Place </a:t>
            </a:r>
            <a:r>
              <a:rPr lang="en-US" dirty="0"/>
              <a:t>will be announced by the P.A. System or intercom.</a:t>
            </a:r>
          </a:p>
          <a:p>
            <a:pPr>
              <a:spcAft>
                <a:spcPts val="600"/>
              </a:spcAft>
            </a:pPr>
            <a:r>
              <a:rPr lang="en-US" dirty="0"/>
              <a:t>Students in the hallway should quickly make their way </a:t>
            </a:r>
            <a:r>
              <a:rPr lang="en-US" i="1" dirty="0"/>
              <a:t>back</a:t>
            </a:r>
            <a:r>
              <a:rPr lang="en-US" dirty="0"/>
              <a:t> to their classroom.</a:t>
            </a:r>
          </a:p>
          <a:p>
            <a:r>
              <a:rPr lang="en-US" dirty="0"/>
              <a:t>Teachers may </a:t>
            </a:r>
            <a:r>
              <a:rPr lang="en-US" i="1" dirty="0"/>
              <a:t>continue instruction </a:t>
            </a:r>
            <a:r>
              <a:rPr lang="en-US" dirty="0"/>
              <a:t>and it is </a:t>
            </a:r>
            <a:r>
              <a:rPr lang="en-US" b="1" dirty="0"/>
              <a:t>not</a:t>
            </a:r>
            <a:r>
              <a:rPr lang="en-US" dirty="0"/>
              <a:t> necessary to turn off lights or cover windows.</a:t>
            </a:r>
          </a:p>
          <a:p>
            <a:r>
              <a:rPr lang="en-US" dirty="0"/>
              <a:t>Faculty and staff are to remain in their location until an </a:t>
            </a:r>
            <a:r>
              <a:rPr lang="en-US" i="1" dirty="0"/>
              <a:t>announcement</a:t>
            </a:r>
            <a:r>
              <a:rPr lang="en-US" dirty="0"/>
              <a:t> is made.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Hold in Place</a:t>
            </a:r>
            <a:br>
              <a:rPr lang="en-US" dirty="0"/>
            </a:br>
            <a:r>
              <a:rPr lang="en-US" sz="2000" dirty="0"/>
              <a:t>(for medical emergency or cleanup)</a:t>
            </a:r>
          </a:p>
        </p:txBody>
      </p:sp>
    </p:spTree>
    <p:extLst>
      <p:ext uri="{BB962C8B-B14F-4D97-AF65-F5344CB8AC3E}">
        <p14:creationId xmlns:p14="http://schemas.microsoft.com/office/powerpoint/2010/main" val="1623307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6" y="2577787"/>
            <a:ext cx="8271933" cy="398310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At the sound of the alarm, students are to remain </a:t>
            </a:r>
            <a:r>
              <a:rPr lang="en-US" b="1" dirty="0"/>
              <a:t>silent</a:t>
            </a:r>
            <a:r>
              <a:rPr lang="en-US" dirty="0"/>
              <a:t> and quickly exit the classroom going toward the </a:t>
            </a:r>
            <a:r>
              <a:rPr lang="en-US" i="1" dirty="0"/>
              <a:t>stairs</a:t>
            </a:r>
            <a:r>
              <a:rPr lang="en-US" dirty="0"/>
              <a:t> to the first floor.</a:t>
            </a:r>
          </a:p>
          <a:p>
            <a:pPr>
              <a:spcAft>
                <a:spcPts val="600"/>
              </a:spcAft>
            </a:pPr>
            <a:r>
              <a:rPr lang="en-US" dirty="0"/>
              <a:t>Exit at the </a:t>
            </a:r>
            <a:r>
              <a:rPr lang="en-US" i="1" dirty="0"/>
              <a:t>rear</a:t>
            </a:r>
            <a:r>
              <a:rPr lang="en-US" dirty="0"/>
              <a:t> of the science building and continue walking toward the </a:t>
            </a:r>
            <a:r>
              <a:rPr lang="en-US" i="1" dirty="0"/>
              <a:t>far left </a:t>
            </a:r>
            <a:r>
              <a:rPr lang="en-US" dirty="0"/>
              <a:t>of the grassed area for check-in.</a:t>
            </a:r>
          </a:p>
          <a:p>
            <a:pPr>
              <a:spcAft>
                <a:spcPts val="600"/>
              </a:spcAft>
            </a:pPr>
            <a:r>
              <a:rPr lang="en-US" b="1" dirty="0"/>
              <a:t>Attendance</a:t>
            </a:r>
            <a:r>
              <a:rPr lang="en-US" dirty="0"/>
              <a:t> must be taken</a:t>
            </a:r>
            <a:r>
              <a:rPr lang="en-US" i="1" dirty="0"/>
              <a:t> before </a:t>
            </a:r>
            <a:r>
              <a:rPr lang="en-US" dirty="0"/>
              <a:t>students are allowed to mingle.</a:t>
            </a:r>
          </a:p>
          <a:p>
            <a:pPr>
              <a:spcAft>
                <a:spcPts val="600"/>
              </a:spcAft>
            </a:pPr>
            <a:r>
              <a:rPr lang="en-US" dirty="0"/>
              <a:t>Teachers will </a:t>
            </a:r>
            <a:r>
              <a:rPr lang="en-US" i="1" dirty="0"/>
              <a:t>close</a:t>
            </a:r>
            <a:r>
              <a:rPr lang="en-US" dirty="0"/>
              <a:t> the classroom windows, </a:t>
            </a:r>
            <a:r>
              <a:rPr lang="en-US" i="1" dirty="0"/>
              <a:t>turn off </a:t>
            </a:r>
            <a:r>
              <a:rPr lang="en-US" dirty="0"/>
              <a:t>all lights and </a:t>
            </a:r>
            <a:r>
              <a:rPr lang="en-US" i="1" dirty="0"/>
              <a:t>electrical</a:t>
            </a:r>
            <a:r>
              <a:rPr lang="en-US" dirty="0"/>
              <a:t> equipment, and lock the classro0m door.</a:t>
            </a:r>
          </a:p>
          <a:p>
            <a:r>
              <a:rPr lang="en-US" dirty="0"/>
              <a:t>Be </a:t>
            </a:r>
            <a:r>
              <a:rPr lang="en-US" i="1" dirty="0"/>
              <a:t>attentive</a:t>
            </a:r>
            <a:r>
              <a:rPr lang="en-US" dirty="0"/>
              <a:t> for administrators’ signal for the return to the building.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Evacutation</a:t>
            </a:r>
            <a:br>
              <a:rPr lang="en-US" dirty="0"/>
            </a:br>
            <a:r>
              <a:rPr lang="en-US" sz="2000" dirty="0"/>
              <a:t>(Fire Drill)</a:t>
            </a:r>
          </a:p>
        </p:txBody>
      </p:sp>
    </p:spTree>
    <p:extLst>
      <p:ext uri="{BB962C8B-B14F-4D97-AF65-F5344CB8AC3E}">
        <p14:creationId xmlns:p14="http://schemas.microsoft.com/office/powerpoint/2010/main" val="252771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75518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All </a:t>
            </a:r>
            <a:r>
              <a:rPr lang="en-US" b="1" dirty="0"/>
              <a:t>outdoor </a:t>
            </a:r>
            <a:r>
              <a:rPr lang="en-US" dirty="0"/>
              <a:t>activities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stop </a:t>
            </a:r>
            <a:r>
              <a:rPr lang="en-US" dirty="0"/>
              <a:t>and immediately be moved indoors and the building </a:t>
            </a:r>
            <a:r>
              <a:rPr lang="en-US" u="sng" dirty="0"/>
              <a:t>locked</a:t>
            </a:r>
            <a:r>
              <a:rPr lang="en-US" dirty="0"/>
              <a:t>.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</a:t>
            </a:r>
            <a:r>
              <a:rPr lang="en-US" dirty="0"/>
              <a:t> activity </a:t>
            </a:r>
            <a:r>
              <a:rPr lang="en-US" i="1" dirty="0"/>
              <a:t>will continue </a:t>
            </a:r>
            <a:r>
              <a:rPr lang="en-US" dirty="0"/>
              <a:t>within the building unless directed otherwise.</a:t>
            </a:r>
          </a:p>
          <a:p>
            <a:pPr>
              <a:spcAft>
                <a:spcPts val="600"/>
              </a:spcAft>
            </a:pPr>
            <a:r>
              <a:rPr lang="en-US" i="1" dirty="0"/>
              <a:t>Do not respond </a:t>
            </a:r>
            <a:r>
              <a:rPr lang="en-US" dirty="0"/>
              <a:t>to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 alarm </a:t>
            </a:r>
            <a:r>
              <a:rPr lang="en-US" dirty="0"/>
              <a:t>unless actual signs of fire are observed or an announcement is made.</a:t>
            </a:r>
          </a:p>
          <a:p>
            <a:r>
              <a:rPr lang="en-US" dirty="0"/>
              <a:t>Lockout will </a:t>
            </a:r>
            <a:r>
              <a:rPr lang="en-US" i="1" dirty="0"/>
              <a:t>end</a:t>
            </a:r>
            <a:r>
              <a:rPr lang="en-US" dirty="0"/>
              <a:t> when notification is made by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Lockout</a:t>
            </a:r>
            <a:br>
              <a:rPr lang="en-US" dirty="0"/>
            </a:br>
            <a:r>
              <a:rPr lang="en-US" sz="2200" dirty="0"/>
              <a:t>(Safer Inside)</a:t>
            </a:r>
          </a:p>
        </p:txBody>
      </p:sp>
    </p:spTree>
    <p:extLst>
      <p:ext uri="{BB962C8B-B14F-4D97-AF65-F5344CB8AC3E}">
        <p14:creationId xmlns:p14="http://schemas.microsoft.com/office/powerpoint/2010/main" val="335885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75518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procedure for a </a:t>
            </a:r>
            <a:r>
              <a:rPr lang="en-US" b="1" dirty="0"/>
              <a:t>lockdown</a:t>
            </a:r>
            <a:r>
              <a:rPr lang="en-US" dirty="0"/>
              <a:t> will begin by an </a:t>
            </a:r>
            <a:r>
              <a:rPr lang="en-US" i="1" dirty="0"/>
              <a:t>announcement </a:t>
            </a:r>
            <a:r>
              <a:rPr lang="en-US" dirty="0"/>
              <a:t>on the P.A. system or intercom.</a:t>
            </a:r>
          </a:p>
          <a:p>
            <a:pPr>
              <a:spcAft>
                <a:spcPts val="600"/>
              </a:spcAft>
            </a:pPr>
            <a:r>
              <a:rPr lang="en-US" dirty="0"/>
              <a:t>Teachers should </a:t>
            </a:r>
            <a:r>
              <a:rPr lang="en-US" i="1" dirty="0"/>
              <a:t>gather students </a:t>
            </a:r>
            <a:r>
              <a:rPr lang="en-US" dirty="0"/>
              <a:t>from hallways and restrooms </a:t>
            </a:r>
            <a:r>
              <a:rPr lang="en-US" i="1" dirty="0"/>
              <a:t>if safe </a:t>
            </a:r>
            <a:r>
              <a:rPr lang="en-US" dirty="0"/>
              <a:t>to go outside the classroom.</a:t>
            </a:r>
          </a:p>
          <a:p>
            <a:pPr>
              <a:spcAft>
                <a:spcPts val="600"/>
              </a:spcAft>
            </a:pPr>
            <a:r>
              <a:rPr lang="en-US" dirty="0"/>
              <a:t>Classroom doors are to be </a:t>
            </a:r>
            <a:r>
              <a:rPr lang="en-US" i="1" dirty="0"/>
              <a:t>locked </a:t>
            </a:r>
            <a:r>
              <a:rPr lang="en-US" dirty="0"/>
              <a:t>and students/staff move to the designated </a:t>
            </a:r>
            <a:r>
              <a:rPr lang="en-US" b="1" dirty="0"/>
              <a:t>safe area </a:t>
            </a:r>
            <a:r>
              <a:rPr lang="en-US" dirty="0"/>
              <a:t>of the room.     	        ***All must </a:t>
            </a:r>
            <a:r>
              <a:rPr lang="en-US" b="1" dirty="0"/>
              <a:t>REMAIN SILENT</a:t>
            </a:r>
            <a:r>
              <a:rPr lang="en-US" dirty="0"/>
              <a:t>***</a:t>
            </a:r>
          </a:p>
          <a:p>
            <a:r>
              <a:rPr lang="en-US" dirty="0"/>
              <a:t>Lockdown will </a:t>
            </a:r>
            <a:r>
              <a:rPr lang="en-US" i="1" dirty="0"/>
              <a:t>end</a:t>
            </a:r>
            <a:r>
              <a:rPr lang="en-US" dirty="0"/>
              <a:t> only when we are physically released from the room by </a:t>
            </a:r>
            <a:r>
              <a:rPr lang="en-US" b="1" dirty="0"/>
              <a:t>law enforcement</a:t>
            </a:r>
            <a:r>
              <a:rPr lang="en-US" dirty="0"/>
              <a:t>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Lockdown</a:t>
            </a:r>
            <a:br>
              <a:rPr lang="en-US" dirty="0"/>
            </a:br>
            <a:r>
              <a:rPr lang="en-US" sz="2200" dirty="0"/>
              <a:t>(Outside Threat)</a:t>
            </a:r>
          </a:p>
        </p:txBody>
      </p:sp>
    </p:spTree>
    <p:extLst>
      <p:ext uri="{BB962C8B-B14F-4D97-AF65-F5344CB8AC3E}">
        <p14:creationId xmlns:p14="http://schemas.microsoft.com/office/powerpoint/2010/main" val="216656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7848" y="2675467"/>
            <a:ext cx="8271933" cy="345069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Student will be dismissed </a:t>
            </a:r>
            <a:r>
              <a:rPr lang="en-US" i="1" dirty="0"/>
              <a:t>five</a:t>
            </a:r>
            <a:r>
              <a:rPr lang="en-US" dirty="0"/>
              <a:t> minutes early from 8</a:t>
            </a:r>
            <a:r>
              <a:rPr lang="en-US" baseline="30000" dirty="0"/>
              <a:t>th</a:t>
            </a:r>
            <a:r>
              <a:rPr lang="en-US" dirty="0"/>
              <a:t> period.</a:t>
            </a:r>
          </a:p>
          <a:p>
            <a:pPr>
              <a:spcAft>
                <a:spcPts val="600"/>
              </a:spcAft>
            </a:pPr>
            <a:r>
              <a:rPr lang="en-US" b="1" dirty="0"/>
              <a:t>All student must participate</a:t>
            </a:r>
            <a:r>
              <a:rPr lang="en-US" dirty="0"/>
              <a:t>.  Students who plan on staying after regular school hours will be given the opportunity to disembark upon conclusion of the drill.</a:t>
            </a:r>
          </a:p>
          <a:p>
            <a:pPr>
              <a:spcAft>
                <a:spcPts val="600"/>
              </a:spcAft>
            </a:pPr>
            <a:r>
              <a:rPr lang="en-US" i="1" dirty="0"/>
              <a:t>Bus drivers </a:t>
            </a:r>
            <a:r>
              <a:rPr lang="en-US" dirty="0"/>
              <a:t>will read the instructions for the drill to students and assist them through all drill procedures.</a:t>
            </a:r>
          </a:p>
          <a:p>
            <a:r>
              <a:rPr lang="en-US" i="1" dirty="0"/>
              <a:t>Teachers </a:t>
            </a:r>
            <a:r>
              <a:rPr lang="en-US" dirty="0"/>
              <a:t>will be present to assist with general supervision of students and sign the bus driver’s sheet.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 Drill</a:t>
            </a:r>
          </a:p>
        </p:txBody>
      </p:sp>
    </p:spTree>
    <p:extLst>
      <p:ext uri="{BB962C8B-B14F-4D97-AF65-F5344CB8AC3E}">
        <p14:creationId xmlns:p14="http://schemas.microsoft.com/office/powerpoint/2010/main" val="21406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617</TotalTime>
  <Words>435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Candara</vt:lpstr>
      <vt:lpstr>Symbol</vt:lpstr>
      <vt:lpstr>Waveform</vt:lpstr>
      <vt:lpstr>Drill Schedules</vt:lpstr>
      <vt:lpstr>Shelter in Place (for weather emergency)</vt:lpstr>
      <vt:lpstr>Hold in Place (for medical emergency or cleanup)</vt:lpstr>
      <vt:lpstr>Evacutation (Fire Drill)</vt:lpstr>
      <vt:lpstr>Lockout (Safer Inside)</vt:lpstr>
      <vt:lpstr>Lockdown (Outside Threat)</vt:lpstr>
      <vt:lpstr>Bus Drill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Drill Schedule</dc:title>
  <dc:creator>Kathryn</dc:creator>
  <cp:lastModifiedBy>kathryn varian</cp:lastModifiedBy>
  <cp:revision>18</cp:revision>
  <dcterms:created xsi:type="dcterms:W3CDTF">2014-09-09T23:29:19Z</dcterms:created>
  <dcterms:modified xsi:type="dcterms:W3CDTF">2019-09-06T14:31:48Z</dcterms:modified>
</cp:coreProperties>
</file>